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97" r:id="rId3"/>
    <p:sldId id="296" r:id="rId4"/>
    <p:sldId id="271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4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494"/>
    <p:restoredTop sz="96327"/>
  </p:normalViewPr>
  <p:slideViewPr>
    <p:cSldViewPr snapToGrid="0" snapToObjects="1" showGuides="1">
      <p:cViewPr varScale="1">
        <p:scale>
          <a:sx n="179" d="100"/>
          <a:sy n="179" d="100"/>
        </p:scale>
        <p:origin x="224" y="5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2AB2D4-F329-2442-9FDF-D54B2A33F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21D035-4BE3-AD4E-BC15-D185C1255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FEEA7A-3ED3-AF4A-81EC-2D6EAC400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E0CCD9-2DE5-9B48-95AC-59934EA32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8E9532-8E6D-D64B-A14A-8F6E67C5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432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4FFB6-599B-5144-A5A0-67D5C1164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593E018-33D0-B24E-91AA-191CCA491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3F9499-A16F-FC46-8BCA-08AB59744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937D65-8F64-0240-BD7F-678994D41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A7488D-E7C2-474B-99DF-F0F2A2212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904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4E5BCC1-C120-454B-8E44-431B2CA0EA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49687D-964F-994D-9905-35C673964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8754AC-84C9-A94A-83EA-CD7BDDAE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DC41A89-24C2-AB49-9C8E-FB7DF0D44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E8CDB6A-DD78-2B49-BAED-2B222DC8E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229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6E2A40-80DF-5D4E-8C33-DAFB18D79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3D130C-26A5-AA4F-B035-DE5C130FD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6EA9EF-7E57-114E-BC27-DCC763A1B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B799BD-11F9-4546-AE92-38DF15E34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C0D82D-0E2F-F543-B92E-345B9DDE8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8508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237BB5-C18D-8544-8F78-D677FC390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F55A0A-686C-414E-A65D-610453652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66EBF8-70CF-BD4C-A099-3A2893FA4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1764C4C-D771-2A42-B574-8CA9059C6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099E24-0266-3C45-8672-FA648ACE3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623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F1F97E-BC2E-6244-B009-2135D0AEE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D08EE7-3902-5D4E-91B3-6CD086221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8C80F79-16C8-C64E-9058-CF03202E4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01CAECB-6E8C-4548-B598-642802C76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8FA2929-D6C9-6D4A-8DC3-83B1B47A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DDC8F1A-6BFB-4340-B2F9-75FCBD682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00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2A917-E8DF-EA41-98C4-FD5288BA9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93D5FD-4D60-2644-A6FD-C0D16D0EB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9DD13AC-115C-A445-87BE-967AFBC0A0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ED7FEFE-C337-EC46-A8F0-A716332B1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7B73AB7-C16A-A343-B96F-BF40F1FEE7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7B36BA4-DA57-4B4D-92BD-150E7AEF3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EE92196-5BC2-5848-BE3A-1E3FDFA4F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079F34F-FBC0-BC46-8927-AC7E18DD0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267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AE1F2E-A057-A443-B343-557A5C47A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8A8B341-FCDC-C645-814D-AF6B05380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951355-DD45-1944-BF6B-CA3FDEAA8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2E29A71-C3B9-864D-81DD-57D331DD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039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5DD7AA1-23F3-AE4C-ADC6-4A29AF2FF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DF79F4A-3893-7F48-A9A1-C32B33E58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617BA94-7388-094A-9FDE-1EA06125B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785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451F1B-0C95-DB4A-BBAB-3F56A72CC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E331B3-4090-7E4E-ADB2-42261D86E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B088FB4-4969-404E-8906-8318D68F0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DD48563-8A33-9141-BB8D-40937F9D9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3478BC-7179-274C-BE45-E245CDD91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C98E741-9118-2544-A220-418457FEC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500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683B1-4644-2E46-815F-993FFFF0C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37F0DF7-A3A5-6849-B4D7-EE152906A2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02EBE65-40CF-8A4B-8378-66D10E0A4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2433A1D-DA0C-FE4A-97C7-0C58F2430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85E5A6-9647-6A49-AF72-B9BA9218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D5C7254-19E8-E647-A29F-C41858D3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54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06C0243-F33E-7749-8F4C-3E752F584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FC3D0DD-33DA-FA46-817E-A09F6057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92FEE2-FDD7-6243-A6A9-25EB775EF0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80705-DBA0-964D-AAC3-6E3A3BBB1C0A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AC3478-C1B0-B545-B0B7-2F81E93E25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0BEE30-5293-3A4E-ACDB-4AC6587EE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48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ppt logo">
            <a:extLst>
              <a:ext uri="{FF2B5EF4-FFF2-40B4-BE49-F238E27FC236}">
                <a16:creationId xmlns:a16="http://schemas.microsoft.com/office/drawing/2014/main" id="{3879B128-A94A-3648-90EC-0A0F29D4D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445" y="352501"/>
            <a:ext cx="4805362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 3">
            <a:extLst>
              <a:ext uri="{FF2B5EF4-FFF2-40B4-BE49-F238E27FC236}">
                <a16:creationId xmlns:a16="http://schemas.microsoft.com/office/drawing/2014/main" id="{F8772795-4D61-664B-A28A-ADC232FE4CCF}"/>
              </a:ext>
            </a:extLst>
          </p:cNvPr>
          <p:cNvSpPr txBox="1">
            <a:spLocks/>
          </p:cNvSpPr>
          <p:nvPr/>
        </p:nvSpPr>
        <p:spPr>
          <a:xfrm>
            <a:off x="1981200" y="352501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nl-NL" sz="40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Calibri"/>
                <a:ea typeface="+mn-ea"/>
                <a:cs typeface="+mn-cs"/>
              </a:rPr>
              <a:t>Werken met de </a:t>
            </a:r>
            <a:r>
              <a:rPr lang="nl-NL" sz="4000" b="1" dirty="0" err="1">
                <a:solidFill>
                  <a:schemeClr val="accent1">
                    <a:lumMod val="75000"/>
                  </a:schemeClr>
                </a:solidFill>
                <a:latin typeface="Calibri"/>
                <a:ea typeface="+mn-ea"/>
                <a:cs typeface="+mn-cs"/>
              </a:rPr>
              <a:t>vBVV</a:t>
            </a:r>
            <a:br>
              <a:rPr lang="nl-NL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nl-NL" dirty="0"/>
          </a:p>
        </p:txBody>
      </p:sp>
      <p:sp>
        <p:nvSpPr>
          <p:cNvPr id="6" name="Tijdelijke aanduiding voor inhoud 4">
            <a:extLst>
              <a:ext uri="{FF2B5EF4-FFF2-40B4-BE49-F238E27FC236}">
                <a16:creationId xmlns:a16="http://schemas.microsoft.com/office/drawing/2014/main" id="{489267DF-8CD3-2447-9438-E2178701E3BA}"/>
              </a:ext>
            </a:extLst>
          </p:cNvPr>
          <p:cNvSpPr txBox="1">
            <a:spLocks/>
          </p:cNvSpPr>
          <p:nvPr/>
        </p:nvSpPr>
        <p:spPr>
          <a:xfrm>
            <a:off x="1981200" y="1678063"/>
            <a:ext cx="8229600" cy="4525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nl-NL" dirty="0"/>
          </a:p>
          <a:p>
            <a:pPr algn="ctr">
              <a:buFont typeface="Arial" panose="020B0604020202020204" pitchFamily="34" charset="0"/>
              <a:buNone/>
            </a:pPr>
            <a:r>
              <a:rPr lang="nl-NL" dirty="0"/>
              <a:t>Vragenuur</a:t>
            </a:r>
          </a:p>
          <a:p>
            <a:pPr algn="ctr">
              <a:buFont typeface="Arial" panose="020B0604020202020204" pitchFamily="34" charset="0"/>
              <a:buNone/>
            </a:pPr>
            <a:endParaRPr lang="nl-NL" dirty="0"/>
          </a:p>
          <a:p>
            <a:pPr algn="ctr">
              <a:buFont typeface="Arial" panose="020B0604020202020204" pitchFamily="34" charset="0"/>
              <a:buNone/>
            </a:pPr>
            <a:r>
              <a:rPr lang="nl-NL" dirty="0"/>
              <a:t>14 januari 2021</a:t>
            </a:r>
          </a:p>
          <a:p>
            <a:pPr algn="ctr">
              <a:buFont typeface="Arial" panose="020B0604020202020204" pitchFamily="34" charset="0"/>
              <a:buNone/>
            </a:pPr>
            <a:endParaRPr lang="nl-NL" dirty="0"/>
          </a:p>
          <a:p>
            <a:pPr algn="ctr">
              <a:buFont typeface="Arial" panose="020B0604020202020204" pitchFamily="34" charset="0"/>
              <a:buNone/>
            </a:pPr>
            <a:endParaRPr lang="nl-NL" dirty="0"/>
          </a:p>
          <a:p>
            <a:pPr algn="ctr">
              <a:buFont typeface="Arial" panose="020B0604020202020204" pitchFamily="34" charset="0"/>
              <a:buNone/>
            </a:pPr>
            <a:endParaRPr lang="nl-NL" sz="2000" dirty="0"/>
          </a:p>
          <a:p>
            <a:pPr algn="ctr">
              <a:buFont typeface="Arial" panose="020B0604020202020204" pitchFamily="34" charset="0"/>
              <a:buNone/>
            </a:pPr>
            <a:endParaRPr lang="nl-NL" sz="20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49AAD72-DF74-A443-AE7B-DC8A8E821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238" y="4120024"/>
            <a:ext cx="4573524" cy="143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08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ppt logo">
            <a:extLst>
              <a:ext uri="{FF2B5EF4-FFF2-40B4-BE49-F238E27FC236}">
                <a16:creationId xmlns:a16="http://schemas.microsoft.com/office/drawing/2014/main" id="{D22B7EB4-8607-7A49-8223-ACBC17B27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445" y="352501"/>
            <a:ext cx="4805362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3F0E016C-4D9F-4F4B-AD80-F6F32C6CAA84}"/>
              </a:ext>
            </a:extLst>
          </p:cNvPr>
          <p:cNvSpPr txBox="1">
            <a:spLocks/>
          </p:cNvSpPr>
          <p:nvPr/>
        </p:nvSpPr>
        <p:spPr>
          <a:xfrm>
            <a:off x="917944" y="24122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sz="4400" b="1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Status</a:t>
            </a:r>
            <a:br>
              <a:rPr kumimoji="0" lang="nl-NL" sz="44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nl-NL" sz="4400" b="0" i="0" u="none" strike="noStrike" kern="0" cap="none" spc="0" normalizeH="0" baseline="0" noProof="0" dirty="0">
              <a:ln>
                <a:noFill/>
              </a:ln>
              <a:solidFill>
                <a:srgbClr val="A64E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41462114-0CAE-0B47-ACFB-378FA7629C46}"/>
              </a:ext>
            </a:extLst>
          </p:cNvPr>
          <p:cNvSpPr txBox="1">
            <a:spLocks/>
          </p:cNvSpPr>
          <p:nvPr/>
        </p:nvSpPr>
        <p:spPr>
          <a:xfrm>
            <a:off x="917944" y="1566786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Live per 1-1-2021</a:t>
            </a: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dossierapplicaties (7) aangesloten</a:t>
            </a:r>
          </a:p>
          <a:p>
            <a:pPr lvl="1">
              <a:buFont typeface="Symbol" panose="05050102010706020507" pitchFamily="18" charset="2"/>
              <a:buChar char=""/>
              <a:defRPr/>
            </a:pPr>
            <a:r>
              <a:rPr lang="nl-NL" sz="24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Helpdesks</a:t>
            </a: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bij leveranciers</a:t>
            </a:r>
          </a:p>
          <a:p>
            <a:pPr lvl="1">
              <a:buFont typeface="Symbol" panose="05050102010706020507" pitchFamily="18" charset="2"/>
              <a:buChar char=""/>
              <a:defRPr/>
            </a:pP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Helpdesk bij SNG</a:t>
            </a: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KBvG</a:t>
            </a:r>
          </a:p>
          <a:p>
            <a:pPr lvl="1">
              <a:buFont typeface="Symbol" panose="05050102010706020507" pitchFamily="18" charset="2"/>
              <a:buChar char=""/>
              <a:defRPr/>
            </a:pP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Helpdesk</a:t>
            </a:r>
          </a:p>
          <a:p>
            <a:pPr lvl="1">
              <a:buFont typeface="Symbol" panose="05050102010706020507" pitchFamily="18" charset="2"/>
              <a:buChar char=""/>
              <a:defRPr/>
            </a:pP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Updates Q&amp;A </a:t>
            </a:r>
            <a:r>
              <a:rPr lang="nl-NL" sz="24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vBVV</a:t>
            </a: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Circa 20.000 aanvragen</a:t>
            </a: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96% van de aanvragen een retourbericht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4D107C-27D7-F449-AA6E-97717266FF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66" r="20037" b="12689"/>
          <a:stretch/>
        </p:blipFill>
        <p:spPr>
          <a:xfrm>
            <a:off x="10667100" y="6154223"/>
            <a:ext cx="1134140" cy="5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210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FA260E19-5C30-6644-BE3E-58B912861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9040"/>
            <a:ext cx="12192000" cy="5002856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713853F5-26EA-B54E-B50A-41C6EB09E164}"/>
              </a:ext>
            </a:extLst>
          </p:cNvPr>
          <p:cNvSpPr txBox="1">
            <a:spLocks/>
          </p:cNvSpPr>
          <p:nvPr/>
        </p:nvSpPr>
        <p:spPr>
          <a:xfrm>
            <a:off x="917944" y="24122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b="1" kern="0" dirty="0">
                <a:solidFill>
                  <a:srgbClr val="A64E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Bekende issues &amp; oplossingen</a:t>
            </a:r>
            <a:br>
              <a:rPr kumimoji="0" lang="nl-NL" sz="44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nl-NL" sz="4400" b="0" i="0" u="none" strike="noStrike" kern="0" cap="none" spc="0" normalizeH="0" baseline="0" noProof="0" dirty="0">
              <a:ln>
                <a:noFill/>
              </a:ln>
              <a:solidFill>
                <a:srgbClr val="A64E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34405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ppt logo">
            <a:extLst>
              <a:ext uri="{FF2B5EF4-FFF2-40B4-BE49-F238E27FC236}">
                <a16:creationId xmlns:a16="http://schemas.microsoft.com/office/drawing/2014/main" id="{D22B7EB4-8607-7A49-8223-ACBC17B27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445" y="352501"/>
            <a:ext cx="4805362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3F0E016C-4D9F-4F4B-AD80-F6F32C6CAA84}"/>
              </a:ext>
            </a:extLst>
          </p:cNvPr>
          <p:cNvSpPr txBox="1">
            <a:spLocks/>
          </p:cNvSpPr>
          <p:nvPr/>
        </p:nvSpPr>
        <p:spPr>
          <a:xfrm>
            <a:off x="1981200" y="22860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b="1" kern="0" dirty="0">
                <a:solidFill>
                  <a:srgbClr val="A64E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Vraag &amp; Antwoord</a:t>
            </a:r>
            <a:br>
              <a:rPr kumimoji="0" lang="nl-NL" sz="44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nl-NL" sz="4400" b="0" i="0" u="none" strike="noStrike" kern="0" cap="none" spc="0" normalizeH="0" baseline="0" noProof="0" dirty="0">
              <a:ln>
                <a:noFill/>
              </a:ln>
              <a:solidFill>
                <a:srgbClr val="A64E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4D107C-27D7-F449-AA6E-97717266FF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66" r="20037" b="12689"/>
          <a:stretch/>
        </p:blipFill>
        <p:spPr>
          <a:xfrm>
            <a:off x="10667100" y="6154223"/>
            <a:ext cx="1134140" cy="5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3462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11586</TotalTime>
  <Words>57</Words>
  <Application>Microsoft Macintosh PowerPoint</Application>
  <PresentationFormat>Breedbeeld</PresentationFormat>
  <Paragraphs>19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Bart van Gerven | Aqturion</dc:creator>
  <cp:lastModifiedBy>Bart van Gerven | Aqturion</cp:lastModifiedBy>
  <cp:revision>87</cp:revision>
  <cp:lastPrinted>2020-11-10T08:34:57Z</cp:lastPrinted>
  <dcterms:created xsi:type="dcterms:W3CDTF">2020-10-15T10:37:04Z</dcterms:created>
  <dcterms:modified xsi:type="dcterms:W3CDTF">2021-01-13T12:57:04Z</dcterms:modified>
</cp:coreProperties>
</file>