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87" r:id="rId3"/>
    <p:sldId id="288" r:id="rId4"/>
    <p:sldId id="292" r:id="rId5"/>
    <p:sldId id="263" r:id="rId6"/>
    <p:sldId id="289" r:id="rId7"/>
    <p:sldId id="291" r:id="rId8"/>
    <p:sldId id="294" r:id="rId9"/>
    <p:sldId id="293" r:id="rId10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80"/>
    <p:restoredTop sz="94674"/>
  </p:normalViewPr>
  <p:slideViewPr>
    <p:cSldViewPr>
      <p:cViewPr varScale="1">
        <p:scale>
          <a:sx n="127" d="100"/>
          <a:sy n="127" d="100"/>
        </p:scale>
        <p:origin x="25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999E476-DDAF-47B2-9279-F213C0A4C82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512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2AB2D4-F329-2442-9FDF-D54B2A33F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21D035-4BE3-AD4E-BC15-D185C1255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FEEA7A-3ED3-AF4A-81EC-2D6EAC400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E0CCD9-2DE5-9B48-95AC-59934EA32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8E9532-8E6D-D64B-A14A-8F6E67C5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834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6E2A40-80DF-5D4E-8C33-DAFB18D79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3D130C-26A5-AA4F-B035-DE5C130FD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6EA9EF-7E57-114E-BC27-DCC763A1B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B799BD-11F9-4546-AE92-38DF15E34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C0D82D-0E2F-F543-B92E-345B9DDE8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313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237BB5-C18D-8544-8F78-D677FC390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F55A0A-686C-414E-A65D-610453652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66EBF8-70CF-BD4C-A099-3A2893FA4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1764C4C-D771-2A42-B574-8CA9059C6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099E24-0266-3C45-8672-FA648ACE3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0281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F1F97E-BC2E-6244-B009-2135D0AEE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D08EE7-3902-5D4E-91B3-6CD086221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8C80F79-16C8-C64E-9058-CF03202E4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01CAECB-6E8C-4548-B598-642802C76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8FA2929-D6C9-6D4A-8DC3-83B1B47A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DDC8F1A-6BFB-4340-B2F9-75FCBD682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250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2A917-E8DF-EA41-98C4-FD5288BA9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93D5FD-4D60-2644-A6FD-C0D16D0EB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9DD13AC-115C-A445-87BE-967AFBC0A0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ED7FEFE-C337-EC46-A8F0-A716332B1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7B73AB7-C16A-A343-B96F-BF40F1FEE7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7B36BA4-DA57-4B4D-92BD-150E7AEF3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EE92196-5BC2-5848-BE3A-1E3FDFA4F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079F34F-FBC0-BC46-8927-AC7E18DD0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740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AE1F2E-A057-A443-B343-557A5C47A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8A8B341-FCDC-C645-814D-AF6B05380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951355-DD45-1944-BF6B-CA3FDEAA8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2E29A71-C3B9-864D-81DD-57D331DD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6434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5DD7AA1-23F3-AE4C-ADC6-4A29AF2FF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DF79F4A-3893-7F48-A9A1-C32B33E58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617BA94-7388-094A-9FDE-1EA06125B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36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451F1B-0C95-DB4A-BBAB-3F56A72CC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E331B3-4090-7E4E-ADB2-42261D86E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B088FB4-4969-404E-8906-8318D68F0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DD48563-8A33-9141-BB8D-40937F9D9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3478BC-7179-274C-BE45-E245CDD91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C98E741-9118-2544-A220-418457FEC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6576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683B1-4644-2E46-815F-993FFFF0C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37F0DF7-A3A5-6849-B4D7-EE152906A2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02EBE65-40CF-8A4B-8378-66D10E0A4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2433A1D-DA0C-FE4A-97C7-0C58F2430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85E5A6-9647-6A49-AF72-B9BA9218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D5C7254-19E8-E647-A29F-C41858D3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60663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4FFB6-599B-5144-A5A0-67D5C1164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593E018-33D0-B24E-91AA-191CCA491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3F9499-A16F-FC46-8BCA-08AB59744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937D65-8F64-0240-BD7F-678994D41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A7488D-E7C2-474B-99DF-F0F2A2212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5944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4E5BCC1-C120-454B-8E44-431B2CA0EA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49687D-964F-994D-9905-35C673964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8754AC-84C9-A94A-83EA-CD7BDDAE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DC41A89-24C2-AB49-9C8E-FB7DF0D44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E8CDB6A-DD78-2B49-BAED-2B222DC8E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74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ppt 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41538" y="260350"/>
            <a:ext cx="4805362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06C0243-F33E-7749-8F4C-3E752F584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FC3D0DD-33DA-FA46-817E-A09F6057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92FEE2-FDD7-6243-A6A9-25EB775EF0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80705-DBA0-964D-AAC3-6E3A3BBB1C0A}" type="datetimeFigureOut">
              <a:rPr lang="nl-NL" smtClean="0"/>
              <a:t>21-10-2020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AC3478-C1B0-B545-B0B7-2F81E93E25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0BEE30-5293-3A4E-ACDB-4AC6587EE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325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kumimoji="0" lang="nl-NL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nl-NL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Wet vereenvoudiging beslagvrije voet</a:t>
            </a:r>
            <a:br>
              <a:rPr kumimoji="0" lang="nl-NL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nl-NL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nl-NL" dirty="0"/>
          </a:p>
          <a:p>
            <a:pPr algn="ctr">
              <a:buNone/>
            </a:pPr>
            <a:r>
              <a:rPr lang="nl-NL" dirty="0"/>
              <a:t>Spreekuur 1</a:t>
            </a:r>
          </a:p>
          <a:p>
            <a:pPr algn="ctr">
              <a:buNone/>
            </a:pPr>
            <a:endParaRPr lang="nl-NL" dirty="0"/>
          </a:p>
          <a:p>
            <a:pPr algn="ctr">
              <a:buNone/>
            </a:pPr>
            <a:r>
              <a:rPr lang="nl-NL" dirty="0"/>
              <a:t>19 oktober 2020</a:t>
            </a:r>
          </a:p>
          <a:p>
            <a:pPr algn="ctr">
              <a:buNone/>
            </a:pPr>
            <a:endParaRPr lang="nl-NL" dirty="0"/>
          </a:p>
          <a:p>
            <a:pPr algn="ctr">
              <a:buNone/>
            </a:pPr>
            <a:endParaRPr lang="nl-NL" dirty="0"/>
          </a:p>
          <a:p>
            <a:pPr algn="ctr">
              <a:buNone/>
            </a:pPr>
            <a:r>
              <a:rPr lang="nl-NL" sz="2000" dirty="0"/>
              <a:t>Donderdag 22 oktober 2020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5667AAC2-1EC6-4E91-BE47-610BE49A2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238" y="3462136"/>
            <a:ext cx="4573524" cy="143559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98901E-691A-46C8-BB73-C539D4439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Agenda</a:t>
            </a:r>
            <a:br>
              <a:rPr lang="nl-NL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11A84F-59D6-4E86-8EC1-31A4D59A7C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endParaRPr lang="nl-NL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Uitgangspunten </a:t>
            </a:r>
            <a:r>
              <a:rPr lang="nl-NL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vBVV</a:t>
            </a: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programma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Informatiebronnen </a:t>
            </a:r>
            <a:r>
              <a:rPr lang="nl-NL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vBVV</a:t>
            </a:r>
            <a:endParaRPr lang="nl-NL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Concept procesgang </a:t>
            </a:r>
            <a:r>
              <a:rPr lang="nl-NL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vBVV</a:t>
            </a:r>
            <a:endParaRPr lang="nl-NL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Implementatiep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lanning</a:t>
            </a:r>
            <a:endParaRPr lang="nl-NL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Vraag en antwoord over de implementatie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841885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98901E-691A-46C8-BB73-C539D4439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Uitgangspunten programma</a:t>
            </a:r>
            <a:br>
              <a:rPr lang="nl-NL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11A84F-59D6-4E86-8EC1-31A4D59A7C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endParaRPr lang="nl-NL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Uniforme berekening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Uniforme processen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Uniforme communicatie</a:t>
            </a:r>
          </a:p>
          <a:p>
            <a:pPr lvl="0">
              <a:buFont typeface="Symbol" panose="05050102010706020507" pitchFamily="18" charset="2"/>
              <a:buChar char=""/>
            </a:pPr>
            <a:endParaRPr lang="nl-NL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Rekenmodule </a:t>
            </a:r>
            <a:r>
              <a:rPr lang="nl-NL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vBVV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 SNG / dossierapplicaties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Afsprakenkader 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oördinerend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deurwaarder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Modelmededeling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1921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0D1515FC-450E-7B40-8204-B2F99F7EA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27384"/>
            <a:ext cx="8941632" cy="5009928"/>
          </a:xfrm>
          <a:prstGeom prst="rect">
            <a:avLst/>
          </a:prstGeom>
        </p:spPr>
      </p:pic>
      <p:sp>
        <p:nvSpPr>
          <p:cNvPr id="133" name="Tekstvak 132">
            <a:extLst>
              <a:ext uri="{FF2B5EF4-FFF2-40B4-BE49-F238E27FC236}">
                <a16:creationId xmlns:a16="http://schemas.microsoft.com/office/drawing/2014/main" id="{1A271CFB-5D63-964B-8B6D-BDCFC92F679D}"/>
              </a:ext>
            </a:extLst>
          </p:cNvPr>
          <p:cNvSpPr txBox="1"/>
          <p:nvPr/>
        </p:nvSpPr>
        <p:spPr>
          <a:xfrm>
            <a:off x="3275856" y="226095"/>
            <a:ext cx="2566986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b="1" dirty="0"/>
              <a:t>Informatiebronnen </a:t>
            </a:r>
            <a:r>
              <a:rPr lang="nl-NL" b="1" dirty="0" err="1"/>
              <a:t>vBVV</a:t>
            </a:r>
            <a:endParaRPr lang="nl-NL" b="1" dirty="0"/>
          </a:p>
          <a:p>
            <a:pPr algn="ctr"/>
            <a:r>
              <a:rPr lang="nl-NL" sz="1100" dirty="0"/>
              <a:t>versie 21-10-2020</a:t>
            </a:r>
          </a:p>
        </p:txBody>
      </p:sp>
    </p:spTree>
    <p:extLst>
      <p:ext uri="{BB962C8B-B14F-4D97-AF65-F5344CB8AC3E}">
        <p14:creationId xmlns:p14="http://schemas.microsoft.com/office/powerpoint/2010/main" val="1785384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Afbeelding 101">
            <a:extLst>
              <a:ext uri="{FF2B5EF4-FFF2-40B4-BE49-F238E27FC236}">
                <a16:creationId xmlns:a16="http://schemas.microsoft.com/office/drawing/2014/main" id="{5128B3F5-8CE1-244B-B503-13A33BBFA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85" y="1196752"/>
            <a:ext cx="8770230" cy="4941664"/>
          </a:xfrm>
          <a:prstGeom prst="rect">
            <a:avLst/>
          </a:prstGeom>
        </p:spPr>
      </p:pic>
      <p:sp>
        <p:nvSpPr>
          <p:cNvPr id="104" name="Tekstvak 103">
            <a:extLst>
              <a:ext uri="{FF2B5EF4-FFF2-40B4-BE49-F238E27FC236}">
                <a16:creationId xmlns:a16="http://schemas.microsoft.com/office/drawing/2014/main" id="{A5B6953B-7929-4D4A-95B2-D23FD007EF51}"/>
              </a:ext>
            </a:extLst>
          </p:cNvPr>
          <p:cNvSpPr txBox="1"/>
          <p:nvPr/>
        </p:nvSpPr>
        <p:spPr>
          <a:xfrm>
            <a:off x="3113909" y="237368"/>
            <a:ext cx="291618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b="1" dirty="0"/>
              <a:t>Proces berekening </a:t>
            </a:r>
            <a:r>
              <a:rPr lang="nl-NL" b="1" dirty="0" err="1"/>
              <a:t>vBVV</a:t>
            </a:r>
            <a:endParaRPr lang="nl-NL" b="1" dirty="0"/>
          </a:p>
          <a:p>
            <a:pPr algn="ctr"/>
            <a:r>
              <a:rPr lang="nl-NL" sz="1100" dirty="0"/>
              <a:t>versie 20-10-2020</a:t>
            </a:r>
          </a:p>
        </p:txBody>
      </p:sp>
    </p:spTree>
    <p:extLst>
      <p:ext uri="{BB962C8B-B14F-4D97-AF65-F5344CB8AC3E}">
        <p14:creationId xmlns:p14="http://schemas.microsoft.com/office/powerpoint/2010/main" val="217451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98901E-691A-46C8-BB73-C539D4439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Implementatieplanning</a:t>
            </a:r>
            <a:br>
              <a:rPr lang="nl-NL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11A84F-59D6-4E86-8EC1-31A4D59A7C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 </a:t>
            </a:r>
            <a:r>
              <a:rPr lang="nl-NL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implementatieplan</a:t>
            </a: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beschikbaar</a:t>
            </a:r>
          </a:p>
          <a:p>
            <a:r>
              <a:rPr lang="nl-NL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Gericht</a:t>
            </a:r>
            <a:r>
              <a:rPr lang="nl-NL" sz="2400" dirty="0"/>
              <a:t> op soepele doorloop van implementatie bij oplevering van updates dossierapplicaties</a:t>
            </a:r>
          </a:p>
          <a:p>
            <a:endParaRPr lang="nl-NL" sz="2400" dirty="0"/>
          </a:p>
          <a:p>
            <a:r>
              <a:rPr lang="nl-NL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Voorstel huidige status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Planning ingebruikname release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Interne verantwoordelijkheden verdeeld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Inventarisaties noodzakelijke wijzigingen in beeld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Gestart met (her)ontwerp van processen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Concepten voor nieuwe teksten (sjablonen / website)</a:t>
            </a:r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423891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Afbeelding 101">
            <a:extLst>
              <a:ext uri="{FF2B5EF4-FFF2-40B4-BE49-F238E27FC236}">
                <a16:creationId xmlns:a16="http://schemas.microsoft.com/office/drawing/2014/main" id="{5128B3F5-8CE1-244B-B503-13A33BBFA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85" y="1196752"/>
            <a:ext cx="8770230" cy="4941664"/>
          </a:xfrm>
          <a:prstGeom prst="rect">
            <a:avLst/>
          </a:prstGeom>
        </p:spPr>
      </p:pic>
      <p:sp>
        <p:nvSpPr>
          <p:cNvPr id="104" name="Tekstvak 103">
            <a:extLst>
              <a:ext uri="{FF2B5EF4-FFF2-40B4-BE49-F238E27FC236}">
                <a16:creationId xmlns:a16="http://schemas.microsoft.com/office/drawing/2014/main" id="{A5B6953B-7929-4D4A-95B2-D23FD007EF51}"/>
              </a:ext>
            </a:extLst>
          </p:cNvPr>
          <p:cNvSpPr txBox="1"/>
          <p:nvPr/>
        </p:nvSpPr>
        <p:spPr>
          <a:xfrm>
            <a:off x="3113909" y="237368"/>
            <a:ext cx="291618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b="1" dirty="0"/>
              <a:t>Proces berekening </a:t>
            </a:r>
            <a:r>
              <a:rPr lang="nl-NL" b="1" dirty="0" err="1"/>
              <a:t>vBVV</a:t>
            </a:r>
            <a:endParaRPr lang="nl-NL" b="1" dirty="0"/>
          </a:p>
          <a:p>
            <a:pPr algn="ctr"/>
            <a:r>
              <a:rPr lang="nl-NL" sz="1100" dirty="0"/>
              <a:t>versie 20-10-2020</a:t>
            </a:r>
          </a:p>
        </p:txBody>
      </p:sp>
    </p:spTree>
    <p:extLst>
      <p:ext uri="{BB962C8B-B14F-4D97-AF65-F5344CB8AC3E}">
        <p14:creationId xmlns:p14="http://schemas.microsoft.com/office/powerpoint/2010/main" val="1719528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98901E-691A-46C8-BB73-C539D4439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Ondersteuning</a:t>
            </a:r>
            <a:br>
              <a:rPr lang="nl-NL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11A84F-59D6-4E86-8EC1-31A4D59A7C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endParaRPr lang="nl-NL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Q&amp;A sessie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Week 46-47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Spreekuur implementatie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Onderwerp Coördinerend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Deurwaarder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Week 47-48</a:t>
            </a:r>
          </a:p>
          <a:p>
            <a:r>
              <a:rPr lang="nl-NL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Modellen procesbeschrijving</a:t>
            </a:r>
          </a:p>
        </p:txBody>
      </p:sp>
    </p:spTree>
    <p:extLst>
      <p:ext uri="{BB962C8B-B14F-4D97-AF65-F5344CB8AC3E}">
        <p14:creationId xmlns:p14="http://schemas.microsoft.com/office/powerpoint/2010/main" val="3469929566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Aangepast 1">
      <a:dk1>
        <a:sysClr val="windowText" lastClr="000000"/>
      </a:dk1>
      <a:lt1>
        <a:sysClr val="window" lastClr="FFFFFF"/>
      </a:lt1>
      <a:dk2>
        <a:srgbClr val="A64E00"/>
      </a:dk2>
      <a:lt2>
        <a:srgbClr val="FFE9BD"/>
      </a:lt2>
      <a:accent1>
        <a:srgbClr val="FF7A00"/>
      </a:accent1>
      <a:accent2>
        <a:srgbClr val="FF7873"/>
      </a:accent2>
      <a:accent3>
        <a:srgbClr val="1E6D74"/>
      </a:accent3>
      <a:accent4>
        <a:srgbClr val="A60800"/>
      </a:accent4>
      <a:accent5>
        <a:srgbClr val="FF4940"/>
      </a:accent5>
      <a:accent6>
        <a:srgbClr val="BF7330"/>
      </a:accent6>
      <a:hlink>
        <a:srgbClr val="35C0CD"/>
      </a:hlink>
      <a:folHlink>
        <a:srgbClr val="FFC42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1512</TotalTime>
  <Words>134</Words>
  <Application>Microsoft Macintosh PowerPoint</Application>
  <PresentationFormat>Diavoorstelling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Standaardontwerp</vt:lpstr>
      <vt:lpstr>Kantoorthema</vt:lpstr>
      <vt:lpstr> Wet vereenvoudiging beslagvrije voet  </vt:lpstr>
      <vt:lpstr> Agenda </vt:lpstr>
      <vt:lpstr> Uitgangspunten programma </vt:lpstr>
      <vt:lpstr>PowerPoint-presentatie</vt:lpstr>
      <vt:lpstr>PowerPoint-presentatie</vt:lpstr>
      <vt:lpstr> Implementatieplanning </vt:lpstr>
      <vt:lpstr>PowerPoint-presentatie</vt:lpstr>
      <vt:lpstr> Ondersteuning </vt:lpstr>
    </vt:vector>
  </TitlesOfParts>
  <Company>Secure Server Hosting Nederland BV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kbvg.nicole</dc:creator>
  <cp:lastModifiedBy>Bart van Gerven | Aqturion</cp:lastModifiedBy>
  <cp:revision>74</cp:revision>
  <dcterms:created xsi:type="dcterms:W3CDTF">2008-03-19T12:04:05Z</dcterms:created>
  <dcterms:modified xsi:type="dcterms:W3CDTF">2020-10-21T20:40:17Z</dcterms:modified>
</cp:coreProperties>
</file>